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</p:sldIdLst>
  <p:sldSz cy="5143500" cx="9144000"/>
  <p:notesSz cx="6858000" cy="9144000"/>
  <p:embeddedFontLst>
    <p:embeddedFont>
      <p:font typeface="Amatic SC"/>
      <p:regular r:id="rId7"/>
      <p:bold r:id="rId8"/>
    </p:embeddedFont>
    <p:embeddedFont>
      <p:font typeface="Source Code Pro"/>
      <p:regular r:id="rId9"/>
      <p:bold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0" Type="http://schemas.openxmlformats.org/officeDocument/2006/relationships/font" Target="fonts/SourceCodePro-bold.fntdata"/><Relationship Id="rId9" Type="http://schemas.openxmlformats.org/officeDocument/2006/relationships/font" Target="fonts/SourceCodeP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font" Target="fonts/AmaticSC-regular.fntdata"/><Relationship Id="rId8" Type="http://schemas.openxmlformats.org/officeDocument/2006/relationships/font" Target="fonts/AmaticSC-bold.fntdata"/></Relationships>
</file>

<file path=ppt/media/image00.png>
</file>

<file path=ppt/media/image01.jpg>
</file>

<file path=ppt/media/image02.jp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 can suffer from asthma. Or you can have it under control.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7.png"/><Relationship Id="rId4" Type="http://schemas.openxmlformats.org/officeDocument/2006/relationships/image" Target="../media/image06.png"/><Relationship Id="rId10" Type="http://schemas.openxmlformats.org/officeDocument/2006/relationships/image" Target="../media/image01.jpg"/><Relationship Id="rId9" Type="http://schemas.openxmlformats.org/officeDocument/2006/relationships/image" Target="../media/image05.png"/><Relationship Id="rId5" Type="http://schemas.openxmlformats.org/officeDocument/2006/relationships/image" Target="../media/image09.png"/><Relationship Id="rId6" Type="http://schemas.openxmlformats.org/officeDocument/2006/relationships/image" Target="../media/image00.png"/><Relationship Id="rId7" Type="http://schemas.openxmlformats.org/officeDocument/2006/relationships/image" Target="../media/image04.png"/><Relationship Id="rId8" Type="http://schemas.openxmlformats.org/officeDocument/2006/relationships/image" Target="../media/image0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2.jpg"/><Relationship Id="rId4" Type="http://schemas.openxmlformats.org/officeDocument/2006/relationships/image" Target="../media/image0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ain.PNG"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75" y="-16925"/>
            <a:ext cx="2768049" cy="1695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llen.PNG" id="57" name="Shape 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75" y="3261249"/>
            <a:ext cx="2768049" cy="185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ine.PNG" id="58" name="Shape 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1599" y="0"/>
            <a:ext cx="2689750" cy="18007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erm.PNG" id="59" name="Shape 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1885" y="1800797"/>
            <a:ext cx="1033424" cy="12279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mbulance.PNG" id="60" name="Shape 6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22287" y="136074"/>
            <a:ext cx="3899426" cy="20204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ufferer.PNG" id="61" name="Shape 6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31424" y="2302454"/>
            <a:ext cx="1973417" cy="16509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hlete.PNG" id="62" name="Shape 6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72301" y="2004074"/>
            <a:ext cx="2025649" cy="30774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us.jpg" id="63" name="Shape 6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48537" y="3261249"/>
            <a:ext cx="3427200" cy="17532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You can suffer from asthma. Or you can have it under control.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ctrTitle"/>
          </p:nvPr>
        </p:nvSpPr>
        <p:spPr>
          <a:xfrm>
            <a:off x="311700" y="315950"/>
            <a:ext cx="8520600" cy="1693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AsthmaDroid</a:t>
            </a:r>
          </a:p>
        </p:txBody>
      </p:sp>
      <p:sp>
        <p:nvSpPr>
          <p:cNvPr id="70" name="Shape 70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feeling_very_bad.jpg"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6812" y="1578825"/>
            <a:ext cx="2530374" cy="35646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gn.PNG"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8"/>
            <a:ext cx="812174" cy="172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